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028E05-9642-4B2B-A029-73FAF3685BCB}" type="datetimeFigureOut">
              <a:rPr lang="en-GB" smtClean="0"/>
              <a:pPr/>
              <a:t>02/10/2018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C0A406-3490-45E7-8EFA-EF4E8254C178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ENHANCE MY VOCABULARY</a:t>
            </a:r>
            <a:endParaRPr lang="en-GB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85330" y="1844824"/>
            <a:ext cx="7772870" cy="4608511"/>
          </a:xfrm>
        </p:spPr>
        <p:txBody>
          <a:bodyPr/>
          <a:lstStyle/>
          <a:p>
            <a:r>
              <a:rPr lang="en-GB" dirty="0" smtClean="0"/>
              <a:t>Never mind my marks, buy me a moped.</a:t>
            </a:r>
          </a:p>
          <a:p>
            <a:r>
              <a:rPr lang="en-GB" dirty="0" smtClean="0"/>
              <a:t>Can you pick me up at the airport?</a:t>
            </a:r>
          </a:p>
          <a:p>
            <a:r>
              <a:rPr lang="en-GB" dirty="0" smtClean="0"/>
              <a:t>Today’s miserable! It’s raining cats and dogs.</a:t>
            </a:r>
          </a:p>
          <a:p>
            <a:r>
              <a:rPr lang="en-GB" dirty="0" smtClean="0"/>
              <a:t>My dad is very keen on collecting car models.</a:t>
            </a:r>
          </a:p>
          <a:p>
            <a:r>
              <a:rPr lang="en-GB" dirty="0" smtClean="0"/>
              <a:t>What should I do to pass the exams?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REMOVE MAIN VERBS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Never ____ my marks, ____  me a moped.</a:t>
            </a:r>
          </a:p>
          <a:p>
            <a:r>
              <a:rPr lang="en-GB" dirty="0" smtClean="0"/>
              <a:t>Can you  ____  me up at the airport?</a:t>
            </a:r>
          </a:p>
          <a:p>
            <a:r>
              <a:rPr lang="en-GB" dirty="0" smtClean="0"/>
              <a:t>Today’s miserable! It’s  ____  cats and dogs.</a:t>
            </a:r>
          </a:p>
          <a:p>
            <a:r>
              <a:rPr lang="en-GB" dirty="0" smtClean="0"/>
              <a:t>My dad is very keen on  ____  car models.</a:t>
            </a:r>
          </a:p>
          <a:p>
            <a:r>
              <a:rPr lang="en-GB" dirty="0" smtClean="0"/>
              <a:t>What should I do to  ____  the exams?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REMOVE COLLOCATIONS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Never ____ my marks, ____  me a ____.</a:t>
            </a:r>
          </a:p>
          <a:p>
            <a:r>
              <a:rPr lang="en-GB" dirty="0" smtClean="0"/>
              <a:t>Can you  ____  me ____ at the airport?</a:t>
            </a:r>
          </a:p>
          <a:p>
            <a:r>
              <a:rPr lang="en-GB" dirty="0" smtClean="0"/>
              <a:t>Today’s ____! It’s  ____  cats and ____.</a:t>
            </a:r>
          </a:p>
          <a:p>
            <a:r>
              <a:rPr lang="en-GB" dirty="0" smtClean="0"/>
              <a:t>My dad is very ____ on  ____  car models.</a:t>
            </a:r>
          </a:p>
          <a:p>
            <a:r>
              <a:rPr lang="en-GB" dirty="0" smtClean="0"/>
              <a:t>What ____ I do to  ____  the exams?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148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HOW TO ENHANCE MY VOCABULARY</vt:lpstr>
      <vt:lpstr>REMOVE MAIN VERBS</vt:lpstr>
      <vt:lpstr>REMOVE COLLOCATIONS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ENHANCE MY VOCABULARY</dc:title>
  <dc:creator>Rafa M.E.</dc:creator>
  <cp:lastModifiedBy>Rafa M.E.</cp:lastModifiedBy>
  <cp:revision>2</cp:revision>
  <dcterms:created xsi:type="dcterms:W3CDTF">2018-04-10T16:20:27Z</dcterms:created>
  <dcterms:modified xsi:type="dcterms:W3CDTF">2018-10-02T15:40:56Z</dcterms:modified>
</cp:coreProperties>
</file>